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79" r:id="rId4"/>
    <p:sldId id="280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7E"/>
    <a:srgbClr val="026630"/>
    <a:srgbClr val="FF6718"/>
    <a:srgbClr val="001F56"/>
    <a:srgbClr val="002776"/>
    <a:srgbClr val="C8141E"/>
    <a:srgbClr val="008736"/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6C5E8-FB00-AEF2-FBD1-C4EF23BC4E27}" v="129" dt="2024-05-29T16:46:43.216"/>
    <p1510:client id="{2B8A49CB-A884-EE8D-8464-8875CDF6D267}" v="60" dt="2024-05-29T17:51:14.915"/>
    <p1510:client id="{44FBD90A-7DAA-2600-32D0-D9955519D73D}" v="16" dt="2024-05-30T17:53:02.821"/>
    <p1510:client id="{DA50C076-A2A2-46E0-8F48-D081F83877FE}" v="231" dt="2024-05-29T17:44:19.778"/>
    <p1510:client id="{F8577BFA-C73A-2983-73D9-E898831D9456}" v="5" dt="2024-05-30T13:01:56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BE94-822E-2CFF-7842-B0BC42C5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D06E3-C110-735A-D3BD-A14AA157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BF0D-A2F6-8D5A-DD44-9D3FE7E5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3EA1-5EF2-A1E4-EB08-0E5E2532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DF4C2-088B-4280-FDAC-A48B9F6A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EDE4-AEB0-8C4C-E25C-CBC9B3BA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6627-E9B4-AAFD-2F65-474172AB2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37EC5-3185-7873-42C4-B0AA1891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6AEC-E73E-87C6-A419-D621A4A1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A309-4A8D-BC13-681F-9D6C2A03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B1AA1-4049-1C85-C899-E27872399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D8E85-02B1-4FCC-5A21-7FC87BA5D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F8FA-26DD-11DF-EF02-3F6ED064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3168-0297-D0CA-C7DA-C8D5D94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E5EF-B61F-227D-7149-7D1AE35A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B2CB-7E65-4926-3C0C-F8E7EA0F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2C0B-D326-CBBD-0BF6-8E79D3AE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7B25-9BE1-35F5-DFE7-0546E851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D3B1-2E55-C45A-4BE2-30E1F309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4445-D103-46B2-93AF-E5BD0B31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A00-0F3A-2659-B079-6BD0B1BA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BD8B-65F7-E716-BDB8-F9497868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76F1-BDFD-2FFF-57D9-701DDBB4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1F8A-72D4-9366-E36E-E026B405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D2D1-7452-7626-620C-A6F817CD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C21C-BF7F-5974-031F-7695FF9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BD53-364E-643F-FEEA-03CB64101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B2935-FDA8-D464-3C7B-38BB965B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4EDD1-CF2F-5AAC-7935-B78C190F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4C343-2478-727E-2C2F-9F7538F7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4939-8FB1-9A24-8BAF-D20220BA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2D18-0428-576C-CA4E-09B62151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3C0A-162D-04E9-0EBF-0A96E74F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89523-8736-4C92-1381-70F5F637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93DCB-9D35-68DE-C7EA-3C4D79C79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4D9B0-CEC5-F619-7D25-C5AC60377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9ABC3-7100-483B-058B-146BAA1C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755F1-4E88-3DD4-AFFD-B7D513A4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FFE1A-822E-5FF6-9CA2-0488AAA4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4E56-D422-D4A3-DE3F-81653B5E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297E-93C2-5FF8-57E3-9E2A7281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59FB6-2D63-6469-ADF8-19E764FD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C1FA9-F2E1-3B60-539B-52E313D5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27BC3-1876-7FE8-EC3C-3A7BDADF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D8040-02EB-337E-6C3D-A6756CAA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1012F-9254-3682-1FA6-FA847631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9A92-02AC-2ABA-7C5E-58B80D77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62F7-9B65-12BB-3B3E-3174605F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553BA-B115-E732-FBAD-E10BA71F3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FFD79-9E79-2EEC-4442-F551D97E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D584-8687-DFA4-773F-DDF6843C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C222-AC98-01DF-D9B1-EBF3048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D93E-8B49-DEDB-3A3B-8D2C7AE8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6416B-E438-30B2-4FD7-82FC174A0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4F016-3270-53CD-FDBF-6FF9BADEF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538B-2B4F-F046-EC29-8C22B518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BC68E-F846-B6DD-4D90-ADB3BDD4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7DFF5-21EF-68CD-478E-1233266C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12180-1B83-7465-9A93-9F5A41B5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618B-2BC7-0143-E3AC-7D551D56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46C33-75DA-724E-FE33-C589A81EF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6215-660F-1CB9-CF30-64987E294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7D314-B913-38F8-1D1B-0DED3D43D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D7381A-261A-7D9C-FFAD-1981517CD669}"/>
              </a:ext>
            </a:extLst>
          </p:cNvPr>
          <p:cNvSpPr txBox="1"/>
          <p:nvPr/>
        </p:nvSpPr>
        <p:spPr>
          <a:xfrm>
            <a:off x="1976348" y="2295585"/>
            <a:ext cx="82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E4544-945F-794D-7A03-B608EF396AB9}"/>
              </a:ext>
            </a:extLst>
          </p:cNvPr>
          <p:cNvSpPr txBox="1"/>
          <p:nvPr/>
        </p:nvSpPr>
        <p:spPr>
          <a:xfrm>
            <a:off x="1976348" y="2847533"/>
            <a:ext cx="825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266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29E6F-4AB8-5C75-A155-9E57B2B785F5}"/>
              </a:ext>
            </a:extLst>
          </p:cNvPr>
          <p:cNvSpPr txBox="1"/>
          <p:nvPr/>
        </p:nvSpPr>
        <p:spPr>
          <a:xfrm>
            <a:off x="1976347" y="3849857"/>
            <a:ext cx="825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FB67C-4878-2589-232A-31EB8587BDBF}"/>
              </a:ext>
            </a:extLst>
          </p:cNvPr>
          <p:cNvSpPr txBox="1"/>
          <p:nvPr/>
        </p:nvSpPr>
        <p:spPr>
          <a:xfrm>
            <a:off x="1976347" y="4182984"/>
            <a:ext cx="825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A96EF-4307-D4D4-103D-9FCBA0F30C2A}"/>
              </a:ext>
            </a:extLst>
          </p:cNvPr>
          <p:cNvSpPr txBox="1"/>
          <p:nvPr/>
        </p:nvSpPr>
        <p:spPr>
          <a:xfrm>
            <a:off x="9908841" y="11218"/>
            <a:ext cx="22795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AA47F3-45E3-59B1-7CD2-BE55D2CE261C}"/>
              </a:ext>
            </a:extLst>
          </p:cNvPr>
          <p:cNvGrpSpPr/>
          <p:nvPr/>
        </p:nvGrpSpPr>
        <p:grpSpPr>
          <a:xfrm>
            <a:off x="1733" y="5988980"/>
            <a:ext cx="12190844" cy="865490"/>
            <a:chOff x="1733" y="5988980"/>
            <a:chExt cx="12190844" cy="86549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F039CE-6440-B799-3A71-1F87E05E4D4F}"/>
                </a:ext>
              </a:extLst>
            </p:cNvPr>
            <p:cNvGrpSpPr/>
            <p:nvPr/>
          </p:nvGrpSpPr>
          <p:grpSpPr>
            <a:xfrm>
              <a:off x="6093403" y="5988981"/>
              <a:ext cx="6099174" cy="865489"/>
              <a:chOff x="27709" y="5235640"/>
              <a:chExt cx="12104254" cy="1614500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DC311FEA-1810-C832-CA73-EFF92BFFD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2DC0FCDC-BEC1-9D74-8D8B-00FE836B1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788168-630B-D933-77CE-3B291555624D}"/>
                </a:ext>
              </a:extLst>
            </p:cNvPr>
            <p:cNvGrpSpPr/>
            <p:nvPr/>
          </p:nvGrpSpPr>
          <p:grpSpPr>
            <a:xfrm>
              <a:off x="1733" y="5988980"/>
              <a:ext cx="6094845" cy="865489"/>
              <a:chOff x="27709" y="5235640"/>
              <a:chExt cx="12104254" cy="1614500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F8A88CCC-4A87-EC66-32A7-358B12A7D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827AE472-6FFA-F3D8-C47F-AE1FA3D17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00C08A27-0222-19DA-6874-DB01C81EA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" y="8939"/>
            <a:ext cx="2978728" cy="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Speaker Profile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Text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46" y="49823"/>
            <a:ext cx="611066" cy="611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71045D-C069-D23D-7B7D-DA9FBC18FF1B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Text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AA0F9-D91C-CBC7-534D-677F1FF9EA26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3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Take-Home Message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CA" sz="2000" dirty="0">
                <a:latin typeface="Arial"/>
                <a:ea typeface="+mn-lt"/>
                <a:cs typeface="Arial"/>
              </a:rPr>
              <a:t>Text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6F5F73-BF71-AC9C-992E-C4D7FC30CFBD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26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5864E6-4BF3-C375-04A2-AD03D32C3353}"/>
              </a:ext>
            </a:extLst>
          </p:cNvPr>
          <p:cNvSpPr txBox="1"/>
          <p:nvPr/>
        </p:nvSpPr>
        <p:spPr>
          <a:xfrm>
            <a:off x="1904688" y="2295018"/>
            <a:ext cx="83515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/>
                <a:cs typeface="Arial"/>
              </a:rPr>
              <a:t>PRESENTER LOGO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/>
                <a:cs typeface="Arial"/>
              </a:rPr>
              <a:t>Contact information (optional)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A6A8FC-E4D0-8A52-520B-69FAE0641517}"/>
              </a:ext>
            </a:extLst>
          </p:cNvPr>
          <p:cNvGrpSpPr/>
          <p:nvPr/>
        </p:nvGrpSpPr>
        <p:grpSpPr>
          <a:xfrm>
            <a:off x="1733" y="5988980"/>
            <a:ext cx="12190844" cy="865490"/>
            <a:chOff x="1733" y="5988980"/>
            <a:chExt cx="12190844" cy="8654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184A47-EAD5-1CEC-E8C4-C077993A7ED0}"/>
                </a:ext>
              </a:extLst>
            </p:cNvPr>
            <p:cNvGrpSpPr/>
            <p:nvPr/>
          </p:nvGrpSpPr>
          <p:grpSpPr>
            <a:xfrm>
              <a:off x="6093403" y="5988981"/>
              <a:ext cx="6099174" cy="865489"/>
              <a:chOff x="27709" y="5235640"/>
              <a:chExt cx="12104254" cy="16145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BBBE13C-6584-5D57-F50E-3E2720CE4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8F6DFF8-42FF-E946-929C-6FED619ED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AE8E0A-9D13-59D9-5E01-92B9C07C8975}"/>
                </a:ext>
              </a:extLst>
            </p:cNvPr>
            <p:cNvGrpSpPr/>
            <p:nvPr/>
          </p:nvGrpSpPr>
          <p:grpSpPr>
            <a:xfrm>
              <a:off x="1733" y="5988980"/>
              <a:ext cx="6094845" cy="865489"/>
              <a:chOff x="27709" y="5235640"/>
              <a:chExt cx="12104254" cy="161450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BAF8E5D-0565-BDF8-9D53-97BB5A9E0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6B256E72-5665-0920-B916-1F2758CEE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AE65C8F9-78AC-6CFF-6412-896F50A2F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" y="8939"/>
            <a:ext cx="2978728" cy="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Thorpe</dc:creator>
  <cp:revision>41</cp:revision>
  <dcterms:created xsi:type="dcterms:W3CDTF">2023-01-09T20:37:37Z</dcterms:created>
  <dcterms:modified xsi:type="dcterms:W3CDTF">2024-05-30T18:00:56Z</dcterms:modified>
</cp:coreProperties>
</file>