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2" r:id="rId3"/>
    <p:sldId id="279" r:id="rId4"/>
    <p:sldId id="280" r:id="rId5"/>
    <p:sldId id="281" r:id="rId6"/>
    <p:sldId id="282" r:id="rId7"/>
    <p:sldId id="283" r:id="rId8"/>
    <p:sldId id="284" r:id="rId9"/>
    <p:sldId id="27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07E"/>
    <a:srgbClr val="026630"/>
    <a:srgbClr val="FF6718"/>
    <a:srgbClr val="001F56"/>
    <a:srgbClr val="002776"/>
    <a:srgbClr val="C8141E"/>
    <a:srgbClr val="008736"/>
    <a:srgbClr val="FFD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D6C5E8-FB00-AEF2-FBD1-C4EF23BC4E27}" v="129" dt="2024-05-29T16:46:43.216"/>
    <p1510:client id="{328B7759-4637-008B-FB8A-232E280F6664}" v="25" dt="2024-05-30T17:54:16.440"/>
    <p1510:client id="{C9710C83-4639-B0D3-2E12-792484704C0C}" v="12" dt="2024-05-30T12:55:42.986"/>
    <p1510:client id="{DA50C076-A2A2-46E0-8F48-D081F83877FE}" v="231" dt="2024-05-29T17:44:19.7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3BE94-822E-2CFF-7842-B0BC42C57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DD06E3-C110-735A-D3BD-A14AA1572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8BF0D-A2F6-8D5A-DD44-9D3FE7E5E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5F71-5543-46C3-93ED-F8C178EB26F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73EA1-5EF2-A1E4-EB08-0E5E2532B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DF4C2-088B-4280-FDAC-A48B9F6A8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5165-6957-4520-A10C-A439C161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3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BEDE4-AEB0-8C4C-E25C-CBC9B3BAB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AE6627-E9B4-AAFD-2F65-474172AB2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37EC5-3185-7873-42C4-B0AA18914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5F71-5543-46C3-93ED-F8C178EB26F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16AEC-E73E-87C6-A419-D621A4A17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7A309-4A8D-BC13-681F-9D6C2A03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5165-6957-4520-A10C-A439C161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0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9B1AA1-4049-1C85-C899-E278723995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DD8E85-02B1-4FCC-5A21-7FC87BA5D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4F8FA-26DD-11DF-EF02-3F6ED064A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5F71-5543-46C3-93ED-F8C178EB26F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63168-0297-D0CA-C7DA-C8D5D949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5E5EF-B61F-227D-7149-7D1AE35AC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5165-6957-4520-A10C-A439C161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1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1B2CB-7E65-4926-3C0C-F8E7EA0FF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02C0B-D326-CBBD-0BF6-8E79D3AE8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37B25-9BE1-35F5-DFE7-0546E8510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5F71-5543-46C3-93ED-F8C178EB26F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DD3B1-2E55-C45A-4BE2-30E1F309B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44445-D103-46B2-93AF-E5BD0B310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5165-6957-4520-A10C-A439C161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5AA00-0F3A-2659-B079-6BD0B1BA5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2BD8B-65F7-E716-BDB8-F94978683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176F1-BDFD-2FFF-57D9-701DDBB48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5F71-5543-46C3-93ED-F8C178EB26F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C1F8A-72D4-9366-E36E-E026B4057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DD2D1-7452-7626-620C-A6F817CD3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5165-6957-4520-A10C-A439C161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7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7C21C-BF7F-5974-031F-7695FF9D5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BBD53-364E-643F-FEEA-03CB64101C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B2935-FDA8-D464-3C7B-38BB965B9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A4EDD1-CF2F-5AAC-7935-B78C190FE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5F71-5543-46C3-93ED-F8C178EB26F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4C343-2478-727E-2C2F-9F7538F76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8D4939-8FB1-9A24-8BAF-D20220BA9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5165-6957-4520-A10C-A439C161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7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32D18-0428-576C-CA4E-09B621513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63C0A-162D-04E9-0EBF-0A96E74FA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389523-8736-4C92-1381-70F5F6375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93DCB-9D35-68DE-C7EA-3C4D79C79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04D9B0-CEC5-F619-7D25-C5AC60377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89ABC3-7100-483B-058B-146BAA1CD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5F71-5543-46C3-93ED-F8C178EB26F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8755F1-4E88-3DD4-AFFD-B7D513A44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DFFE1A-822E-5FF6-9CA2-0488AAA48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5165-6957-4520-A10C-A439C161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74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C4E56-D422-D4A3-DE3F-81653B5EF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5E297E-93C2-5FF8-57E3-9E2A72818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5F71-5543-46C3-93ED-F8C178EB26F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F59FB6-2D63-6469-ADF8-19E764FD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C1FA9-F2E1-3B60-539B-52E313D56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5165-6957-4520-A10C-A439C161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4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227BC3-1876-7FE8-EC3C-3A7BDADF2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5F71-5543-46C3-93ED-F8C178EB26F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CD8040-02EB-337E-6C3D-A6756CAAA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31012F-9254-3682-1FA6-FA847631A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5165-6957-4520-A10C-A439C161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49A92-02AC-2ABA-7C5E-58B80D77F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662F7-9B65-12BB-3B3E-3174605F3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7553BA-B115-E732-FBAD-E10BA71F3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FFD79-9E79-2EEC-4442-F551D97EC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5F71-5543-46C3-93ED-F8C178EB26F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FD584-8687-DFA4-773F-DDF6843C1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1C222-AC98-01DF-D9B1-EBF3048C2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5165-6957-4520-A10C-A439C161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6D93E-8B49-DEDB-3A3B-8D2C7AE8E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66416B-E438-30B2-4FD7-82FC174A0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E4F016-3270-53CD-FDBF-6FF9BADEF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4538B-2B4F-F046-EC29-8C22B5187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5F71-5543-46C3-93ED-F8C178EB26F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BC68E-F846-B6DD-4D90-ADB3BDD42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7DFF5-21EF-68CD-478E-1233266CE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5165-6957-4520-A10C-A439C161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02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B12180-1B83-7465-9A93-9F5A41B55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A618B-2BC7-0143-E3AC-7D551D569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46C33-75DA-724E-FE33-C589A81EF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35F71-5543-46C3-93ED-F8C178EB26F9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06215-660F-1CB9-CF30-64987E294C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7D314-B913-38F8-1D1B-0DED3D43D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95165-6957-4520-A10C-A439C161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FD7381A-261A-7D9C-FFAD-1981517CD669}"/>
              </a:ext>
            </a:extLst>
          </p:cNvPr>
          <p:cNvSpPr txBox="1"/>
          <p:nvPr/>
        </p:nvSpPr>
        <p:spPr>
          <a:xfrm>
            <a:off x="1976348" y="2295585"/>
            <a:ext cx="8253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7007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7E4544-945F-794D-7A03-B608EF396AB9}"/>
              </a:ext>
            </a:extLst>
          </p:cNvPr>
          <p:cNvSpPr txBox="1"/>
          <p:nvPr/>
        </p:nvSpPr>
        <p:spPr>
          <a:xfrm>
            <a:off x="1976348" y="2847533"/>
            <a:ext cx="825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2663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929E6F-4AB8-5C75-A155-9E57B2B785F5}"/>
              </a:ext>
            </a:extLst>
          </p:cNvPr>
          <p:cNvSpPr txBox="1"/>
          <p:nvPr/>
        </p:nvSpPr>
        <p:spPr>
          <a:xfrm>
            <a:off x="1976347" y="3849857"/>
            <a:ext cx="8253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Author Name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9FB67C-4878-2589-232A-31EB8587BDBF}"/>
              </a:ext>
            </a:extLst>
          </p:cNvPr>
          <p:cNvSpPr txBox="1"/>
          <p:nvPr/>
        </p:nvSpPr>
        <p:spPr>
          <a:xfrm>
            <a:off x="1976347" y="4182984"/>
            <a:ext cx="825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Title, Company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EA96EF-4307-D4D4-103D-9FCBA0F30C2A}"/>
              </a:ext>
            </a:extLst>
          </p:cNvPr>
          <p:cNvSpPr txBox="1"/>
          <p:nvPr/>
        </p:nvSpPr>
        <p:spPr>
          <a:xfrm>
            <a:off x="9908841" y="11218"/>
            <a:ext cx="227952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PRESENTER LOGO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AA47F3-45E3-59B1-7CD2-BE55D2CE261C}"/>
              </a:ext>
            </a:extLst>
          </p:cNvPr>
          <p:cNvGrpSpPr/>
          <p:nvPr/>
        </p:nvGrpSpPr>
        <p:grpSpPr>
          <a:xfrm>
            <a:off x="1733" y="5988980"/>
            <a:ext cx="12190844" cy="865490"/>
            <a:chOff x="1733" y="5988980"/>
            <a:chExt cx="12190844" cy="86549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6F039CE-6440-B799-3A71-1F87E05E4D4F}"/>
                </a:ext>
              </a:extLst>
            </p:cNvPr>
            <p:cNvGrpSpPr/>
            <p:nvPr/>
          </p:nvGrpSpPr>
          <p:grpSpPr>
            <a:xfrm>
              <a:off x="6093403" y="5988981"/>
              <a:ext cx="6099174" cy="865489"/>
              <a:chOff x="27709" y="5235640"/>
              <a:chExt cx="12104254" cy="1614500"/>
            </a:xfrm>
          </p:grpSpPr>
          <p:pic>
            <p:nvPicPr>
              <p:cNvPr id="18" name="Graphic 17">
                <a:extLst>
                  <a:ext uri="{FF2B5EF4-FFF2-40B4-BE49-F238E27FC236}">
                    <a16:creationId xmlns:a16="http://schemas.microsoft.com/office/drawing/2014/main" id="{DC311FEA-1810-C832-CA73-EFF92BFFD2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035963" y="5235640"/>
                <a:ext cx="6096000" cy="1614499"/>
              </a:xfrm>
              <a:prstGeom prst="rect">
                <a:avLst/>
              </a:prstGeom>
            </p:spPr>
          </p:pic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id="{2DC0FCDC-BEC1-9D74-8D8B-00FE836B14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7709" y="5235641"/>
                <a:ext cx="6096000" cy="1614499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788168-630B-D933-77CE-3B291555624D}"/>
                </a:ext>
              </a:extLst>
            </p:cNvPr>
            <p:cNvGrpSpPr/>
            <p:nvPr/>
          </p:nvGrpSpPr>
          <p:grpSpPr>
            <a:xfrm>
              <a:off x="1733" y="5988980"/>
              <a:ext cx="6094845" cy="865489"/>
              <a:chOff x="27709" y="5235640"/>
              <a:chExt cx="12104254" cy="1614500"/>
            </a:xfrm>
          </p:grpSpPr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F8A88CCC-4A87-EC66-32A7-358B12A7D5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035963" y="5235640"/>
                <a:ext cx="6096000" cy="1614499"/>
              </a:xfrm>
              <a:prstGeom prst="rect">
                <a:avLst/>
              </a:prstGeom>
            </p:spPr>
          </p:pic>
          <p:pic>
            <p:nvPicPr>
              <p:cNvPr id="17" name="Graphic 16">
                <a:extLst>
                  <a:ext uri="{FF2B5EF4-FFF2-40B4-BE49-F238E27FC236}">
                    <a16:creationId xmlns:a16="http://schemas.microsoft.com/office/drawing/2014/main" id="{827AE472-6FFA-F3D8-C47F-AE1FA3D17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7709" y="5235641"/>
                <a:ext cx="6096000" cy="1614499"/>
              </a:xfrm>
              <a:prstGeom prst="rect">
                <a:avLst/>
              </a:prstGeom>
            </p:spPr>
          </p:pic>
        </p:grp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00C08A27-0222-19DA-6874-DB01C81EA8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8" y="8939"/>
            <a:ext cx="2978728" cy="65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64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92C32C-F55F-F801-DB3C-82AF10E2EBE5}"/>
              </a:ext>
            </a:extLst>
          </p:cNvPr>
          <p:cNvSpPr/>
          <p:nvPr/>
        </p:nvSpPr>
        <p:spPr>
          <a:xfrm>
            <a:off x="0" y="6732565"/>
            <a:ext cx="12192000" cy="133200"/>
          </a:xfrm>
          <a:prstGeom prst="rect">
            <a:avLst/>
          </a:prstGeom>
          <a:solidFill>
            <a:srgbClr val="026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AFB63A-6D1B-57BB-1E7A-BB1C63B0F4E7}"/>
              </a:ext>
            </a:extLst>
          </p:cNvPr>
          <p:cNvSpPr/>
          <p:nvPr/>
        </p:nvSpPr>
        <p:spPr>
          <a:xfrm>
            <a:off x="0" y="6604279"/>
            <a:ext cx="6092337" cy="129241"/>
          </a:xfrm>
          <a:prstGeom prst="rect">
            <a:avLst/>
          </a:prstGeom>
          <a:solidFill>
            <a:srgbClr val="FF6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051DA4-8512-4C9C-C54E-DCF04F5DF5DD}"/>
              </a:ext>
            </a:extLst>
          </p:cNvPr>
          <p:cNvSpPr/>
          <p:nvPr/>
        </p:nvSpPr>
        <p:spPr>
          <a:xfrm>
            <a:off x="6077683" y="6605342"/>
            <a:ext cx="6114317" cy="129241"/>
          </a:xfrm>
          <a:prstGeom prst="rect">
            <a:avLst/>
          </a:prstGeom>
          <a:solidFill>
            <a:srgbClr val="07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21FB85-A11C-A23E-93B0-C2EC31157DB2}"/>
              </a:ext>
            </a:extLst>
          </p:cNvPr>
          <p:cNvSpPr txBox="1"/>
          <p:nvPr/>
        </p:nvSpPr>
        <p:spPr>
          <a:xfrm>
            <a:off x="883115" y="659659"/>
            <a:ext cx="10425399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07007E"/>
                </a:solidFill>
                <a:latin typeface="Arial"/>
                <a:cs typeface="Arial"/>
              </a:rPr>
              <a:t>Slide 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926937-0600-1C5E-DC46-2D57A5A84C7F}"/>
              </a:ext>
            </a:extLst>
          </p:cNvPr>
          <p:cNvSpPr txBox="1"/>
          <p:nvPr/>
        </p:nvSpPr>
        <p:spPr>
          <a:xfrm>
            <a:off x="882412" y="1385294"/>
            <a:ext cx="1042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ABOUT INNOVATION: </a:t>
            </a:r>
            <a:r>
              <a:rPr lang="en-US">
                <a:solidFill>
                  <a:prstClr val="black"/>
                </a:solidFill>
                <a:latin typeface="Arial"/>
                <a:cs typeface="Arial"/>
              </a:rPr>
              <a:t>Originality, Field Adaptability, Efficacy, Technicality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, Ease of Use and Adoption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DF27785-183B-BCB7-5B4F-1DB6F586C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46" y="49823"/>
            <a:ext cx="611066" cy="6110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71045D-C069-D23D-7B7D-DA9FBC18FF1B}"/>
              </a:ext>
            </a:extLst>
          </p:cNvPr>
          <p:cNvSpPr txBox="1"/>
          <p:nvPr/>
        </p:nvSpPr>
        <p:spPr>
          <a:xfrm>
            <a:off x="11542620" y="11219"/>
            <a:ext cx="63928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icon</a:t>
            </a: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655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92C32C-F55F-F801-DB3C-82AF10E2EBE5}"/>
              </a:ext>
            </a:extLst>
          </p:cNvPr>
          <p:cNvSpPr/>
          <p:nvPr/>
        </p:nvSpPr>
        <p:spPr>
          <a:xfrm>
            <a:off x="0" y="6732565"/>
            <a:ext cx="12192000" cy="133200"/>
          </a:xfrm>
          <a:prstGeom prst="rect">
            <a:avLst/>
          </a:prstGeom>
          <a:solidFill>
            <a:srgbClr val="026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AFB63A-6D1B-57BB-1E7A-BB1C63B0F4E7}"/>
              </a:ext>
            </a:extLst>
          </p:cNvPr>
          <p:cNvSpPr/>
          <p:nvPr/>
        </p:nvSpPr>
        <p:spPr>
          <a:xfrm>
            <a:off x="0" y="6604279"/>
            <a:ext cx="6092337" cy="129241"/>
          </a:xfrm>
          <a:prstGeom prst="rect">
            <a:avLst/>
          </a:prstGeom>
          <a:solidFill>
            <a:srgbClr val="FF6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051DA4-8512-4C9C-C54E-DCF04F5DF5DD}"/>
              </a:ext>
            </a:extLst>
          </p:cNvPr>
          <p:cNvSpPr/>
          <p:nvPr/>
        </p:nvSpPr>
        <p:spPr>
          <a:xfrm>
            <a:off x="6077683" y="6605342"/>
            <a:ext cx="6114317" cy="129241"/>
          </a:xfrm>
          <a:prstGeom prst="rect">
            <a:avLst/>
          </a:prstGeom>
          <a:solidFill>
            <a:srgbClr val="07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21FB85-A11C-A23E-93B0-C2EC31157DB2}"/>
              </a:ext>
            </a:extLst>
          </p:cNvPr>
          <p:cNvSpPr txBox="1"/>
          <p:nvPr/>
        </p:nvSpPr>
        <p:spPr>
          <a:xfrm>
            <a:off x="883115" y="659659"/>
            <a:ext cx="10425399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07007E"/>
                </a:solidFill>
                <a:latin typeface="Arial"/>
                <a:cs typeface="Arial"/>
              </a:rPr>
              <a:t>Slide 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926937-0600-1C5E-DC46-2D57A5A84C7F}"/>
              </a:ext>
            </a:extLst>
          </p:cNvPr>
          <p:cNvSpPr txBox="1"/>
          <p:nvPr/>
        </p:nvSpPr>
        <p:spPr>
          <a:xfrm>
            <a:off x="882412" y="1385294"/>
            <a:ext cx="1042717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CA" sz="2000">
                <a:solidFill>
                  <a:prstClr val="black"/>
                </a:solidFill>
                <a:latin typeface="Arial"/>
                <a:ea typeface="+mn-lt"/>
                <a:cs typeface="Arial"/>
              </a:rPr>
              <a:t>GO-TO-MARKET</a:t>
            </a:r>
            <a:r>
              <a:rPr kumimoji="0" lang="en-CA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: </a:t>
            </a:r>
            <a:r>
              <a:rPr lang="en-CA" sz="2000">
                <a:solidFill>
                  <a:prstClr val="black"/>
                </a:solidFill>
                <a:latin typeface="Arial"/>
                <a:ea typeface="+mn-lt"/>
                <a:cs typeface="Arial"/>
              </a:rPr>
              <a:t>Strategy </a:t>
            </a:r>
            <a:r>
              <a:rPr kumimoji="0" lang="en-CA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and </a:t>
            </a:r>
            <a:r>
              <a:rPr lang="en-CA" sz="2000">
                <a:solidFill>
                  <a:prstClr val="black"/>
                </a:solidFill>
                <a:latin typeface="Arial"/>
                <a:ea typeface="+mn-lt"/>
                <a:cs typeface="Arial"/>
              </a:rPr>
              <a:t>Targets </a:t>
            </a:r>
            <a:endParaRPr lang="en-US" sz="2000">
              <a:solidFill>
                <a:prstClr val="black"/>
              </a:solidFill>
              <a:latin typeface="Arial"/>
              <a:ea typeface="+mn-lt"/>
              <a:cs typeface="Arial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DF27785-183B-BCB7-5B4F-1DB6F586C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17" y="49823"/>
            <a:ext cx="611066" cy="6110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1AA0F9-D91C-CBC7-534D-677F1FF9EA26}"/>
              </a:ext>
            </a:extLst>
          </p:cNvPr>
          <p:cNvSpPr txBox="1"/>
          <p:nvPr/>
        </p:nvSpPr>
        <p:spPr>
          <a:xfrm>
            <a:off x="11542620" y="11219"/>
            <a:ext cx="63928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icon</a:t>
            </a: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039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92C32C-F55F-F801-DB3C-82AF10E2EBE5}"/>
              </a:ext>
            </a:extLst>
          </p:cNvPr>
          <p:cNvSpPr/>
          <p:nvPr/>
        </p:nvSpPr>
        <p:spPr>
          <a:xfrm>
            <a:off x="0" y="6732565"/>
            <a:ext cx="12192000" cy="133200"/>
          </a:xfrm>
          <a:prstGeom prst="rect">
            <a:avLst/>
          </a:prstGeom>
          <a:solidFill>
            <a:srgbClr val="026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AFB63A-6D1B-57BB-1E7A-BB1C63B0F4E7}"/>
              </a:ext>
            </a:extLst>
          </p:cNvPr>
          <p:cNvSpPr/>
          <p:nvPr/>
        </p:nvSpPr>
        <p:spPr>
          <a:xfrm>
            <a:off x="0" y="6604279"/>
            <a:ext cx="6092337" cy="129241"/>
          </a:xfrm>
          <a:prstGeom prst="rect">
            <a:avLst/>
          </a:prstGeom>
          <a:solidFill>
            <a:srgbClr val="FF6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051DA4-8512-4C9C-C54E-DCF04F5DF5DD}"/>
              </a:ext>
            </a:extLst>
          </p:cNvPr>
          <p:cNvSpPr/>
          <p:nvPr/>
        </p:nvSpPr>
        <p:spPr>
          <a:xfrm>
            <a:off x="6077683" y="6605342"/>
            <a:ext cx="6114317" cy="129241"/>
          </a:xfrm>
          <a:prstGeom prst="rect">
            <a:avLst/>
          </a:prstGeom>
          <a:solidFill>
            <a:srgbClr val="07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21FB85-A11C-A23E-93B0-C2EC31157DB2}"/>
              </a:ext>
            </a:extLst>
          </p:cNvPr>
          <p:cNvSpPr txBox="1"/>
          <p:nvPr/>
        </p:nvSpPr>
        <p:spPr>
          <a:xfrm>
            <a:off x="883115" y="659659"/>
            <a:ext cx="10425399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07007E"/>
                </a:solidFill>
                <a:latin typeface="Arial"/>
                <a:cs typeface="Arial"/>
              </a:rPr>
              <a:t>Slide 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926937-0600-1C5E-DC46-2D57A5A84C7F}"/>
              </a:ext>
            </a:extLst>
          </p:cNvPr>
          <p:cNvSpPr txBox="1"/>
          <p:nvPr/>
        </p:nvSpPr>
        <p:spPr>
          <a:xfrm>
            <a:off x="882412" y="1385294"/>
            <a:ext cx="1042717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CA" sz="2000">
                <a:latin typeface="Arial"/>
                <a:ea typeface="+mn-lt"/>
                <a:cs typeface="Arial"/>
              </a:rPr>
              <a:t>FARMERS’ ROI or ROI-RELATED DATA</a:t>
            </a:r>
            <a:endParaRPr lang="en-CA" sz="2000">
              <a:solidFill>
                <a:prstClr val="black"/>
              </a:solidFill>
              <a:latin typeface="Arial"/>
              <a:ea typeface="+mn-lt"/>
              <a:cs typeface="Arial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DF27785-183B-BCB7-5B4F-1DB6F586C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17" y="49823"/>
            <a:ext cx="611066" cy="6110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6F5F73-BF71-AC9C-992E-C4D7FC30CFBD}"/>
              </a:ext>
            </a:extLst>
          </p:cNvPr>
          <p:cNvSpPr txBox="1"/>
          <p:nvPr/>
        </p:nvSpPr>
        <p:spPr>
          <a:xfrm>
            <a:off x="11542620" y="11219"/>
            <a:ext cx="63928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icon</a:t>
            </a: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261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92C32C-F55F-F801-DB3C-82AF10E2EBE5}"/>
              </a:ext>
            </a:extLst>
          </p:cNvPr>
          <p:cNvSpPr/>
          <p:nvPr/>
        </p:nvSpPr>
        <p:spPr>
          <a:xfrm>
            <a:off x="0" y="6732565"/>
            <a:ext cx="12192000" cy="133200"/>
          </a:xfrm>
          <a:prstGeom prst="rect">
            <a:avLst/>
          </a:prstGeom>
          <a:solidFill>
            <a:srgbClr val="026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AFB63A-6D1B-57BB-1E7A-BB1C63B0F4E7}"/>
              </a:ext>
            </a:extLst>
          </p:cNvPr>
          <p:cNvSpPr/>
          <p:nvPr/>
        </p:nvSpPr>
        <p:spPr>
          <a:xfrm>
            <a:off x="0" y="6604279"/>
            <a:ext cx="6092337" cy="129241"/>
          </a:xfrm>
          <a:prstGeom prst="rect">
            <a:avLst/>
          </a:prstGeom>
          <a:solidFill>
            <a:srgbClr val="FF6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051DA4-8512-4C9C-C54E-DCF04F5DF5DD}"/>
              </a:ext>
            </a:extLst>
          </p:cNvPr>
          <p:cNvSpPr/>
          <p:nvPr/>
        </p:nvSpPr>
        <p:spPr>
          <a:xfrm>
            <a:off x="6077683" y="6605342"/>
            <a:ext cx="6114317" cy="129241"/>
          </a:xfrm>
          <a:prstGeom prst="rect">
            <a:avLst/>
          </a:prstGeom>
          <a:solidFill>
            <a:srgbClr val="07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21FB85-A11C-A23E-93B0-C2EC31157DB2}"/>
              </a:ext>
            </a:extLst>
          </p:cNvPr>
          <p:cNvSpPr txBox="1"/>
          <p:nvPr/>
        </p:nvSpPr>
        <p:spPr>
          <a:xfrm>
            <a:off x="883115" y="659659"/>
            <a:ext cx="10425399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07007E"/>
                </a:solidFill>
                <a:latin typeface="Arial"/>
                <a:cs typeface="Arial"/>
              </a:rPr>
              <a:t>Slide 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926937-0600-1C5E-DC46-2D57A5A84C7F}"/>
              </a:ext>
            </a:extLst>
          </p:cNvPr>
          <p:cNvSpPr txBox="1"/>
          <p:nvPr/>
        </p:nvSpPr>
        <p:spPr>
          <a:xfrm>
            <a:off x="882412" y="1385294"/>
            <a:ext cx="1042717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2000">
                <a:latin typeface="Arial"/>
                <a:ea typeface="+mn-lt"/>
                <a:cs typeface="Arial"/>
              </a:rPr>
              <a:t>SUSTAINABILITY IMPACT: Planet, Profit and People</a:t>
            </a:r>
            <a:endParaRPr lang="en-CA" sz="2000">
              <a:latin typeface="Arial"/>
              <a:ea typeface="+mn-lt"/>
              <a:cs typeface="Arial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DF27785-183B-BCB7-5B4F-1DB6F586C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17" y="49823"/>
            <a:ext cx="611066" cy="6110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B808E6-256A-CDCC-D89B-23E25C469F62}"/>
              </a:ext>
            </a:extLst>
          </p:cNvPr>
          <p:cNvSpPr txBox="1"/>
          <p:nvPr/>
        </p:nvSpPr>
        <p:spPr>
          <a:xfrm>
            <a:off x="11542620" y="11219"/>
            <a:ext cx="63928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icon</a:t>
            </a: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753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92C32C-F55F-F801-DB3C-82AF10E2EBE5}"/>
              </a:ext>
            </a:extLst>
          </p:cNvPr>
          <p:cNvSpPr/>
          <p:nvPr/>
        </p:nvSpPr>
        <p:spPr>
          <a:xfrm>
            <a:off x="0" y="6732565"/>
            <a:ext cx="12192000" cy="133200"/>
          </a:xfrm>
          <a:prstGeom prst="rect">
            <a:avLst/>
          </a:prstGeom>
          <a:solidFill>
            <a:srgbClr val="026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AFB63A-6D1B-57BB-1E7A-BB1C63B0F4E7}"/>
              </a:ext>
            </a:extLst>
          </p:cNvPr>
          <p:cNvSpPr/>
          <p:nvPr/>
        </p:nvSpPr>
        <p:spPr>
          <a:xfrm>
            <a:off x="0" y="6604279"/>
            <a:ext cx="6092337" cy="129241"/>
          </a:xfrm>
          <a:prstGeom prst="rect">
            <a:avLst/>
          </a:prstGeom>
          <a:solidFill>
            <a:srgbClr val="FF6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051DA4-8512-4C9C-C54E-DCF04F5DF5DD}"/>
              </a:ext>
            </a:extLst>
          </p:cNvPr>
          <p:cNvSpPr/>
          <p:nvPr/>
        </p:nvSpPr>
        <p:spPr>
          <a:xfrm>
            <a:off x="6077683" y="6605342"/>
            <a:ext cx="6114317" cy="129241"/>
          </a:xfrm>
          <a:prstGeom prst="rect">
            <a:avLst/>
          </a:prstGeom>
          <a:solidFill>
            <a:srgbClr val="07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21FB85-A11C-A23E-93B0-C2EC31157DB2}"/>
              </a:ext>
            </a:extLst>
          </p:cNvPr>
          <p:cNvSpPr txBox="1"/>
          <p:nvPr/>
        </p:nvSpPr>
        <p:spPr>
          <a:xfrm>
            <a:off x="883115" y="659659"/>
            <a:ext cx="10425399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07007E"/>
                </a:solidFill>
                <a:latin typeface="Arial"/>
                <a:cs typeface="Arial"/>
              </a:rPr>
              <a:t>Slide 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926937-0600-1C5E-DC46-2D57A5A84C7F}"/>
              </a:ext>
            </a:extLst>
          </p:cNvPr>
          <p:cNvSpPr txBox="1"/>
          <p:nvPr/>
        </p:nvSpPr>
        <p:spPr>
          <a:xfrm>
            <a:off x="882412" y="1385294"/>
            <a:ext cx="1042717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2000">
                <a:latin typeface="Arial"/>
                <a:ea typeface="+mn-lt"/>
                <a:cs typeface="Arial"/>
              </a:rPr>
              <a:t>COMMERCIAL SUCCESS: Potential for Long-Term Growth</a:t>
            </a:r>
            <a:endParaRPr lang="en-US">
              <a:latin typeface="Arial"/>
              <a:cs typeface="Arial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DF27785-183B-BCB7-5B4F-1DB6F586C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76" y="49823"/>
            <a:ext cx="611066" cy="6110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5BC6F0-1DE9-B423-CFDB-D1B63D4BA52F}"/>
              </a:ext>
            </a:extLst>
          </p:cNvPr>
          <p:cNvSpPr txBox="1"/>
          <p:nvPr/>
        </p:nvSpPr>
        <p:spPr>
          <a:xfrm>
            <a:off x="11542620" y="11219"/>
            <a:ext cx="63928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icon</a:t>
            </a: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258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92C32C-F55F-F801-DB3C-82AF10E2EBE5}"/>
              </a:ext>
            </a:extLst>
          </p:cNvPr>
          <p:cNvSpPr/>
          <p:nvPr/>
        </p:nvSpPr>
        <p:spPr>
          <a:xfrm>
            <a:off x="0" y="6732565"/>
            <a:ext cx="12192000" cy="133200"/>
          </a:xfrm>
          <a:prstGeom prst="rect">
            <a:avLst/>
          </a:prstGeom>
          <a:solidFill>
            <a:srgbClr val="026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AFB63A-6D1B-57BB-1E7A-BB1C63B0F4E7}"/>
              </a:ext>
            </a:extLst>
          </p:cNvPr>
          <p:cNvSpPr/>
          <p:nvPr/>
        </p:nvSpPr>
        <p:spPr>
          <a:xfrm>
            <a:off x="0" y="6604279"/>
            <a:ext cx="6092337" cy="129241"/>
          </a:xfrm>
          <a:prstGeom prst="rect">
            <a:avLst/>
          </a:prstGeom>
          <a:solidFill>
            <a:srgbClr val="FF6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051DA4-8512-4C9C-C54E-DCF04F5DF5DD}"/>
              </a:ext>
            </a:extLst>
          </p:cNvPr>
          <p:cNvSpPr/>
          <p:nvPr/>
        </p:nvSpPr>
        <p:spPr>
          <a:xfrm>
            <a:off x="6077683" y="6605342"/>
            <a:ext cx="6114317" cy="129241"/>
          </a:xfrm>
          <a:prstGeom prst="rect">
            <a:avLst/>
          </a:prstGeom>
          <a:solidFill>
            <a:srgbClr val="07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21FB85-A11C-A23E-93B0-C2EC31157DB2}"/>
              </a:ext>
            </a:extLst>
          </p:cNvPr>
          <p:cNvSpPr txBox="1"/>
          <p:nvPr/>
        </p:nvSpPr>
        <p:spPr>
          <a:xfrm>
            <a:off x="883115" y="659659"/>
            <a:ext cx="10425399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07007E"/>
                </a:solidFill>
                <a:latin typeface="Arial"/>
                <a:cs typeface="Arial"/>
              </a:rPr>
              <a:t>Slide 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926937-0600-1C5E-DC46-2D57A5A84C7F}"/>
              </a:ext>
            </a:extLst>
          </p:cNvPr>
          <p:cNvSpPr txBox="1"/>
          <p:nvPr/>
        </p:nvSpPr>
        <p:spPr>
          <a:xfrm>
            <a:off x="882412" y="1385294"/>
            <a:ext cx="1042717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2000">
                <a:ea typeface="+mn-lt"/>
                <a:cs typeface="+mn-lt"/>
              </a:rPr>
              <a:t>FIELD TRIAL DATA: Where applicable, especially in comparison with synthetic alternatives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DF27785-183B-BCB7-5B4F-1DB6F586C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17" y="49823"/>
            <a:ext cx="611066" cy="6110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E42F08-84ED-3CA2-3072-F41735947F6E}"/>
              </a:ext>
            </a:extLst>
          </p:cNvPr>
          <p:cNvSpPr txBox="1"/>
          <p:nvPr/>
        </p:nvSpPr>
        <p:spPr>
          <a:xfrm>
            <a:off x="11542620" y="11219"/>
            <a:ext cx="63928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icon</a:t>
            </a: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345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92C32C-F55F-F801-DB3C-82AF10E2EBE5}"/>
              </a:ext>
            </a:extLst>
          </p:cNvPr>
          <p:cNvSpPr/>
          <p:nvPr/>
        </p:nvSpPr>
        <p:spPr>
          <a:xfrm>
            <a:off x="0" y="6732565"/>
            <a:ext cx="12192000" cy="133200"/>
          </a:xfrm>
          <a:prstGeom prst="rect">
            <a:avLst/>
          </a:prstGeom>
          <a:solidFill>
            <a:srgbClr val="026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AFB63A-6D1B-57BB-1E7A-BB1C63B0F4E7}"/>
              </a:ext>
            </a:extLst>
          </p:cNvPr>
          <p:cNvSpPr/>
          <p:nvPr/>
        </p:nvSpPr>
        <p:spPr>
          <a:xfrm>
            <a:off x="0" y="6604279"/>
            <a:ext cx="6092337" cy="129241"/>
          </a:xfrm>
          <a:prstGeom prst="rect">
            <a:avLst/>
          </a:prstGeom>
          <a:solidFill>
            <a:srgbClr val="FF6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051DA4-8512-4C9C-C54E-DCF04F5DF5DD}"/>
              </a:ext>
            </a:extLst>
          </p:cNvPr>
          <p:cNvSpPr/>
          <p:nvPr/>
        </p:nvSpPr>
        <p:spPr>
          <a:xfrm>
            <a:off x="6077683" y="6605342"/>
            <a:ext cx="6114317" cy="129241"/>
          </a:xfrm>
          <a:prstGeom prst="rect">
            <a:avLst/>
          </a:prstGeom>
          <a:solidFill>
            <a:srgbClr val="07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21FB85-A11C-A23E-93B0-C2EC31157DB2}"/>
              </a:ext>
            </a:extLst>
          </p:cNvPr>
          <p:cNvSpPr txBox="1"/>
          <p:nvPr/>
        </p:nvSpPr>
        <p:spPr>
          <a:xfrm>
            <a:off x="883115" y="659659"/>
            <a:ext cx="10425399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07007E"/>
                </a:solidFill>
                <a:latin typeface="Arial"/>
                <a:cs typeface="Arial"/>
              </a:rPr>
              <a:t>Slide 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926937-0600-1C5E-DC46-2D57A5A84C7F}"/>
              </a:ext>
            </a:extLst>
          </p:cNvPr>
          <p:cNvSpPr txBox="1"/>
          <p:nvPr/>
        </p:nvSpPr>
        <p:spPr>
          <a:xfrm>
            <a:off x="882412" y="1385294"/>
            <a:ext cx="1042717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2000">
                <a:ea typeface="+mn-lt"/>
                <a:cs typeface="+mn-lt"/>
              </a:rPr>
              <a:t>REGULATORY STATUS/PROGRESS – Crops and Geographies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DF27785-183B-BCB7-5B4F-1DB6F586C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17" y="49823"/>
            <a:ext cx="611066" cy="611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2CE468-C276-6470-CD1C-FF16229EB3CC}"/>
              </a:ext>
            </a:extLst>
          </p:cNvPr>
          <p:cNvSpPr txBox="1"/>
          <p:nvPr/>
        </p:nvSpPr>
        <p:spPr>
          <a:xfrm>
            <a:off x="11542620" y="11219"/>
            <a:ext cx="63928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icon</a:t>
            </a: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190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5864E6-4BF3-C375-04A2-AD03D32C3353}"/>
              </a:ext>
            </a:extLst>
          </p:cNvPr>
          <p:cNvSpPr txBox="1"/>
          <p:nvPr/>
        </p:nvSpPr>
        <p:spPr>
          <a:xfrm>
            <a:off x="1904688" y="2295018"/>
            <a:ext cx="835152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7007E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7007E"/>
                </a:solidFill>
                <a:effectLst/>
                <a:uLnTx/>
                <a:uFillTx/>
                <a:latin typeface="Arial"/>
                <a:cs typeface="Arial"/>
              </a:rPr>
              <a:t>PRESENTER LOGO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srgbClr val="07007E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7007E"/>
                </a:solidFill>
                <a:effectLst/>
                <a:uLnTx/>
                <a:uFillTx/>
                <a:latin typeface="Arial"/>
                <a:cs typeface="Arial"/>
              </a:rPr>
              <a:t>Contact information (optional)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7007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EA6A8FC-E4D0-8A52-520B-69FAE0641517}"/>
              </a:ext>
            </a:extLst>
          </p:cNvPr>
          <p:cNvGrpSpPr/>
          <p:nvPr/>
        </p:nvGrpSpPr>
        <p:grpSpPr>
          <a:xfrm>
            <a:off x="1733" y="5988980"/>
            <a:ext cx="12190844" cy="865490"/>
            <a:chOff x="1733" y="5988980"/>
            <a:chExt cx="12190844" cy="86549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9184A47-EAD5-1CEC-E8C4-C077993A7ED0}"/>
                </a:ext>
              </a:extLst>
            </p:cNvPr>
            <p:cNvGrpSpPr/>
            <p:nvPr/>
          </p:nvGrpSpPr>
          <p:grpSpPr>
            <a:xfrm>
              <a:off x="6093403" y="5988981"/>
              <a:ext cx="6099174" cy="865489"/>
              <a:chOff x="27709" y="5235640"/>
              <a:chExt cx="12104254" cy="1614500"/>
            </a:xfrm>
          </p:grpSpPr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9BBBE13C-6584-5D57-F50E-3E2720CE45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035963" y="5235640"/>
                <a:ext cx="6096000" cy="1614499"/>
              </a:xfrm>
              <a:prstGeom prst="rect">
                <a:avLst/>
              </a:prstGeom>
            </p:spPr>
          </p:pic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D8F6DFF8-42FF-E946-929C-6FED619ED7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7709" y="5235641"/>
                <a:ext cx="6096000" cy="1614499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9AE8E0A-9D13-59D9-5E01-92B9C07C8975}"/>
                </a:ext>
              </a:extLst>
            </p:cNvPr>
            <p:cNvGrpSpPr/>
            <p:nvPr/>
          </p:nvGrpSpPr>
          <p:grpSpPr>
            <a:xfrm>
              <a:off x="1733" y="5988980"/>
              <a:ext cx="6094845" cy="865489"/>
              <a:chOff x="27709" y="5235640"/>
              <a:chExt cx="12104254" cy="1614500"/>
            </a:xfrm>
          </p:grpSpPr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8BAF8E5D-0565-BDF8-9D53-97BB5A9E0E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035963" y="5235640"/>
                <a:ext cx="6096000" cy="1614499"/>
              </a:xfrm>
              <a:prstGeom prst="rect">
                <a:avLst/>
              </a:prstGeom>
            </p:spPr>
          </p:pic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6B256E72-5665-0920-B916-1F2758CEE2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7709" y="5235641"/>
                <a:ext cx="6096000" cy="1614499"/>
              </a:xfrm>
              <a:prstGeom prst="rect">
                <a:avLst/>
              </a:prstGeom>
            </p:spPr>
          </p:pic>
        </p:grpSp>
      </p:grpSp>
      <p:pic>
        <p:nvPicPr>
          <p:cNvPr id="2" name="Graphic 2">
            <a:extLst>
              <a:ext uri="{FF2B5EF4-FFF2-40B4-BE49-F238E27FC236}">
                <a16:creationId xmlns:a16="http://schemas.microsoft.com/office/drawing/2014/main" id="{00C08A27-0222-19DA-6874-DB01C81EA8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8" y="8939"/>
            <a:ext cx="2978728" cy="65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84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Thorpe</dc:creator>
  <cp:revision>27</cp:revision>
  <dcterms:created xsi:type="dcterms:W3CDTF">2023-01-09T20:37:37Z</dcterms:created>
  <dcterms:modified xsi:type="dcterms:W3CDTF">2024-05-30T17:55:11Z</dcterms:modified>
</cp:coreProperties>
</file>